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815693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87" y="0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EC70BAA-DA34-5E4D-A89B-E59808C09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1417</TotalTime>
  <Words>4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15</cp:revision>
  <cp:lastPrinted>2019-08-29T21:49:40Z</cp:lastPrinted>
  <dcterms:created xsi:type="dcterms:W3CDTF">2019-08-29T21:27:25Z</dcterms:created>
  <dcterms:modified xsi:type="dcterms:W3CDTF">2020-03-30T02:32:32Z</dcterms:modified>
</cp:coreProperties>
</file>

<file path=docProps/thumbnail.jpeg>
</file>